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87" r:id="rId3"/>
  </p:sldMasterIdLst>
  <p:notesMasterIdLst>
    <p:notesMasterId r:id="rId12"/>
  </p:notesMasterIdLst>
  <p:sldIdLst>
    <p:sldId id="256" r:id="rId4"/>
    <p:sldId id="257" r:id="rId5"/>
    <p:sldId id="262" r:id="rId6"/>
    <p:sldId id="267" r:id="rId7"/>
    <p:sldId id="258" r:id="rId8"/>
    <p:sldId id="268" r:id="rId9"/>
    <p:sldId id="269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7855-BD73-4661-95E2-04C0F4E32A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82CE-0118-4141-975D-12429FF3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13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09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57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02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36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33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3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12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6934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29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90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85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95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04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34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701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68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530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292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28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929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1068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0162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899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34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94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394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9087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184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500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1232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410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191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26556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111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9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756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341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023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888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572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083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967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892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8718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5057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2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52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88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98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00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890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024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360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8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37" y="2095333"/>
            <a:ext cx="6806800" cy="2335351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  <a:cs typeface="Calibri" panose="020F0502020204030204" pitchFamily="34" charset="0"/>
              </a:rPr>
              <a:t>Непознати източници</a:t>
            </a:r>
            <a:endParaRPr lang="en-US" dirty="0">
              <a:latin typeface="Bahnschrift SemiBol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153" y="4430684"/>
            <a:ext cx="6984967" cy="1458769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</a:rPr>
              <a:t>Какво е непознат източник? Какви са опасностите, които крият непознатите източници?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2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608315" y="2621159"/>
            <a:ext cx="9231481" cy="1610643"/>
          </a:xfrm>
        </p:spPr>
        <p:txBody>
          <a:bodyPr/>
          <a:lstStyle/>
          <a:p>
            <a:pPr algn="ctr"/>
            <a:r>
              <a:rPr lang="bg-BG" sz="6070" b="0" u="none" dirty="0" smtClean="0">
                <a:latin typeface="Bahnschrift SemiBold" panose="020B0502040204020203" pitchFamily="34" charset="0"/>
              </a:rPr>
              <a:t>Какво са непознатите източници?</a:t>
            </a:r>
            <a:endParaRPr lang="en-US" sz="607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4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en-GB" sz="24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Непознат източник е място от което можеш да изтеглиш нужен на теб файл, но сайта или човека от който искаш да го изтеглиш се маркира като „непознат източник.“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0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en-GB" sz="24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Чрез отваряне на файла от непознатия източник, има голяма възможност да навредиш на устройството си, но ето няколко начина по които можеш да се предпазиш от злонамерени файлове.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8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3653347" y="907009"/>
            <a:ext cx="5182709" cy="11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Странно име на сайта или непознат за теб сайт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3520186" y="2627309"/>
            <a:ext cx="5449029" cy="174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Съмнително разширение на файла, който искаш да изтеглиш 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059842" y="4789199"/>
            <a:ext cx="6369718" cy="96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Имейл от официален сайт, но в него има правописна грешка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7010" y="2881309"/>
            <a:ext cx="6655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Когато сайта има странно име или името му няма никакъв смисъл, то е по-добре да избягвате този сайт или да потърсите подобен, който ще ви свърши работа.</a:t>
            </a:r>
            <a:endParaRPr lang="en-US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18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0.71771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85" y="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77669 0.027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41" y="1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1536 -0.56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-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1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3653347" y="907009"/>
            <a:ext cx="5182709" cy="11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Странно име на сайта или непознат за теб сайт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3520186" y="2627309"/>
            <a:ext cx="5449029" cy="174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Съмнително разширение на файла, който искаш да изтеглиш 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059842" y="4789199"/>
            <a:ext cx="6369718" cy="96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Имейл от официален сайт, но в него има правописна грешка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7010" y="2881309"/>
            <a:ext cx="66553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Разширение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е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това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което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стои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на края на един файл.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Навярно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знаете, че на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Word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разширението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е .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docx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но не на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всички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файлове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е такова.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По-сериозните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и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опасни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разширения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които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трябва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да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избягвате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да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изтегляте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са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.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exe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.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msi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.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dll</a:t>
            </a:r>
            <a:endParaRPr lang="ru-RU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62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6.25E-7 -0.29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78711 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62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72904 0.00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45" y="4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01536 -0.5601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-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200" grpId="0"/>
      <p:bldP spid="201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3653347" y="907009"/>
            <a:ext cx="5182709" cy="11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Странно име на сайта или непознат за теб сайт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3520186" y="2627309"/>
            <a:ext cx="5449029" cy="174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Съмнително разширение на файла, който искаш да изтеглиш 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059842" y="4789199"/>
            <a:ext cx="6369718" cy="96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Имейл от официален сайт, но в него има правописна грешка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42" y="6858000"/>
            <a:ext cx="66553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Когато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искате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да си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изтеглите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или купите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нещо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от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някакъв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известен сайт, но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името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променено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по-добра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практика да не се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възползваш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от продукта на сайта,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тъй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като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може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да 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фалшив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или да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има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такъв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подобен, но да 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направен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точно с цел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измама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84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74622 -0.01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05" y="-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78112 -0.013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3" y="-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6.25E-7 -0.55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-3.75E-6 7.40741E-7 L -3.75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7107 L -0.0138 -0.593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-3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200" grpId="0"/>
      <p:bldP spid="201" grpId="0"/>
      <p:bldP spid="20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3499" y="930976"/>
            <a:ext cx="10240000" cy="140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bg-BG" dirty="0" smtClean="0">
                <a:latin typeface="Bahnschrift SemiBold" panose="020B0502040204020203" pitchFamily="34" charset="0"/>
              </a:rPr>
              <a:t>Ето така изглежда предупреждение на телефон</a:t>
            </a:r>
            <a:r>
              <a:rPr lang="en-US" dirty="0" smtClean="0">
                <a:latin typeface="Bahnschrift SemiBold" panose="020B0502040204020203" pitchFamily="34" charset="0"/>
              </a:rPr>
              <a:t>, </a:t>
            </a:r>
            <a:r>
              <a:rPr lang="bg-BG" dirty="0" smtClean="0">
                <a:latin typeface="Bahnschrift SemiBold" panose="020B0502040204020203" pitchFamily="34" charset="0"/>
              </a:rPr>
              <a:t>за изтегляне на файл от непознат източник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03" y="2321422"/>
            <a:ext cx="3130258" cy="358675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73966" y="2658176"/>
            <a:ext cx="4764501" cy="295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bg-BG" dirty="0" smtClean="0">
                <a:latin typeface="Bahnschrift SemiBold" panose="020B0502040204020203" pitchFamily="34" charset="0"/>
              </a:rPr>
              <a:t>Важно е само да видите „</a:t>
            </a:r>
            <a:r>
              <a:rPr lang="en-US" dirty="0" smtClean="0">
                <a:latin typeface="Bahnschrift SemiBold" panose="020B0502040204020203" pitchFamily="34" charset="0"/>
              </a:rPr>
              <a:t>Unknown sources</a:t>
            </a:r>
            <a:r>
              <a:rPr lang="bg-BG" dirty="0" smtClean="0">
                <a:latin typeface="Bahnschrift SemiBold" panose="020B0502040204020203" pitchFamily="34" charset="0"/>
              </a:rPr>
              <a:t>“</a:t>
            </a:r>
            <a:r>
              <a:rPr lang="en-US" dirty="0" smtClean="0">
                <a:latin typeface="Bahnschrift SemiBold" panose="020B0502040204020203" pitchFamily="34" charset="0"/>
              </a:rPr>
              <a:t>. </a:t>
            </a:r>
            <a:r>
              <a:rPr lang="bg-BG" dirty="0" smtClean="0">
                <a:latin typeface="Bahnschrift SemiBold" panose="020B0502040204020203" pitchFamily="34" charset="0"/>
              </a:rPr>
              <a:t>По-този начин се разбира, че може да има нещо съмнително тук.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42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5"/>
</p:tagLst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Cybersecurity Agency by Slidesgo</Template>
  <TotalTime>286</TotalTime>
  <Words>339</Words>
  <Application>Microsoft Office PowerPoint</Application>
  <PresentationFormat>Widescreen</PresentationFormat>
  <Paragraphs>20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Bahnschrift SemiBold</vt:lpstr>
      <vt:lpstr>Calibri</vt:lpstr>
      <vt:lpstr>Muli</vt:lpstr>
      <vt:lpstr>Open Sans</vt:lpstr>
      <vt:lpstr>Oswald</vt:lpstr>
      <vt:lpstr>Proxima Nova</vt:lpstr>
      <vt:lpstr>Proxima Nova Semibold</vt:lpstr>
      <vt:lpstr>Raleway Black</vt:lpstr>
      <vt:lpstr>Raleway ExtraBold</vt:lpstr>
      <vt:lpstr>Roboto</vt:lpstr>
      <vt:lpstr>Cybersecurity Agency by Slidesgo</vt:lpstr>
      <vt:lpstr>Slidesgo Final Pages</vt:lpstr>
      <vt:lpstr>1_Cybersecurity Agency by Slidesgo</vt:lpstr>
      <vt:lpstr>Непознати източници</vt:lpstr>
      <vt:lpstr>Какво са непознатите източници?</vt:lpstr>
      <vt:lpstr> Непознат източник е място от което можеш да изтеглиш нужен на теб файл, но сайта или човека от който искаш да го изтеглиш се маркира като „непознат източник.“</vt:lpstr>
      <vt:lpstr> Чрез отваряне на файла от непознатия източник, има голяма възможност да навредиш на устройството си, но ето няколко начина по които можеш да се предпазиш от злонамерени файлове.</vt:lpstr>
      <vt:lpstr>PowerPoint Presentation</vt:lpstr>
      <vt:lpstr>PowerPoint Presentation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User08</dc:creator>
  <cp:lastModifiedBy>User08</cp:lastModifiedBy>
  <cp:revision>37</cp:revision>
  <dcterms:created xsi:type="dcterms:W3CDTF">2022-11-02T15:54:07Z</dcterms:created>
  <dcterms:modified xsi:type="dcterms:W3CDTF">2022-11-04T07:08:20Z</dcterms:modified>
</cp:coreProperties>
</file>